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4" r:id="rId2"/>
    <p:sldId id="289" r:id="rId3"/>
    <p:sldId id="279" r:id="rId4"/>
    <p:sldId id="274" r:id="rId5"/>
    <p:sldId id="284" r:id="rId6"/>
    <p:sldId id="275" r:id="rId7"/>
    <p:sldId id="280" r:id="rId8"/>
    <p:sldId id="281" r:id="rId9"/>
    <p:sldId id="282" r:id="rId10"/>
    <p:sldId id="283" r:id="rId11"/>
    <p:sldId id="292" r:id="rId12"/>
    <p:sldId id="291" r:id="rId13"/>
    <p:sldId id="293" r:id="rId14"/>
    <p:sldId id="294" r:id="rId15"/>
    <p:sldId id="295" r:id="rId16"/>
    <p:sldId id="297" r:id="rId17"/>
    <p:sldId id="296" r:id="rId18"/>
    <p:sldId id="298" r:id="rId19"/>
    <p:sldId id="286" r:id="rId20"/>
    <p:sldId id="287" r:id="rId21"/>
    <p:sldId id="288" r:id="rId22"/>
    <p:sldId id="299" r:id="rId23"/>
    <p:sldId id="300" r:id="rId24"/>
    <p:sldId id="301" r:id="rId25"/>
    <p:sldId id="290" r:id="rId26"/>
    <p:sldId id="302" r:id="rId27"/>
    <p:sldId id="303" r:id="rId28"/>
    <p:sldId id="26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ền Màu Xanh đường Kẻ Thanh Hiển Thị Sọc, Màu, Bảng Thông Báo, Nền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7809"/>
            <a:ext cx="9144000" cy="740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891554" y="1377046"/>
            <a:ext cx="59077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1pPr>
            <a:lvl2pPr marL="742950" indent="-28575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2pPr>
            <a:lvl3pPr marL="11430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3pPr>
            <a:lvl4pPr marL="16002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4pPr>
            <a:lvl5pPr marL="20574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9pPr>
          </a:lstStyle>
          <a:p>
            <a:pPr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altLang="vi-VN" sz="4000" b="1" dirty="0">
                <a:solidFill>
                  <a:srgbClr val="203864"/>
                </a:solidFill>
                <a:latin typeface="Calibri" panose="020F0502020204030204" pitchFamily="34" charset="0"/>
              </a:rPr>
              <a:t>TRƯỜNG THCS LONG BIÊN</a:t>
            </a: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2942901" y="2977159"/>
            <a:ext cx="3379643" cy="257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1pPr>
            <a:lvl2pPr marL="742950" indent="-28575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2pPr>
            <a:lvl3pPr marL="11430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3pPr>
            <a:lvl4pPr marL="16002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4pPr>
            <a:lvl5pPr marL="20574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9pPr>
          </a:lstStyle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BÀI GIẢNG Đ</a:t>
            </a:r>
            <a:r>
              <a:rPr lang="en-US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IỆN TỬ </a:t>
            </a:r>
            <a:r>
              <a:rPr lang="vi-VN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MÔN T</a:t>
            </a:r>
            <a:r>
              <a:rPr lang="en-US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IN</a:t>
            </a:r>
            <a:r>
              <a:rPr lang="vi-VN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 6</a:t>
            </a:r>
            <a:endParaRPr lang="en-US" altLang="vi-VN" sz="1898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1898" b="1" dirty="0" err="1">
                <a:solidFill>
                  <a:srgbClr val="C00000"/>
                </a:solidFill>
                <a:latin typeface="Calibri" panose="020F0502020204030204" pitchFamily="34" charset="0"/>
              </a:rPr>
              <a:t>Tiết</a:t>
            </a:r>
            <a:r>
              <a:rPr lang="en-US" altLang="vi-VN" sz="1898" b="1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altLang="vi-VN" sz="1898" b="1" smtClean="0">
                <a:solidFill>
                  <a:srgbClr val="C00000"/>
                </a:solidFill>
                <a:latin typeface="Calibri" panose="020F0502020204030204" pitchFamily="34" charset="0"/>
              </a:rPr>
              <a:t>8</a:t>
            </a:r>
            <a:endParaRPr lang="en-US" altLang="vi-VN" sz="1898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1898" b="1" dirty="0" err="1">
                <a:solidFill>
                  <a:srgbClr val="C00000"/>
                </a:solidFill>
                <a:latin typeface="Calibri" panose="020F0502020204030204" pitchFamily="34" charset="0"/>
              </a:rPr>
              <a:t>Bài</a:t>
            </a:r>
            <a:r>
              <a:rPr lang="en-US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 5</a:t>
            </a:r>
            <a:r>
              <a:rPr lang="en-US" altLang="vi-VN" sz="1898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: INTERNET</a:t>
            </a:r>
            <a:endParaRPr lang="en-US" altLang="vi-VN" sz="1898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18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TRẦN XUÂN THÀNH</a:t>
            </a: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vi-VN" altLang="vi-VN" sz="1898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5125" name="Picture 3" descr="Application&#10;&#10;Description automatically generated with medium confidenc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124" y="2314577"/>
            <a:ext cx="335756" cy="45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88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294018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71335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:a16="http://schemas.microsoft.com/office/drawing/2014/main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:a16="http://schemas.microsoft.com/office/drawing/2014/main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:a16="http://schemas.microsoft.com/office/drawing/2014/main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231387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:a16="http://schemas.microsoft.com/office/drawing/2014/main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:a16="http://schemas.microsoft.com/office/drawing/2014/main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:a16="http://schemas.microsoft.com/office/drawing/2014/main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:a16="http://schemas.microsoft.com/office/drawing/2014/main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429762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:a16="http://schemas.microsoft.com/office/drawing/2014/main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:a16="http://schemas.microsoft.com/office/drawing/2014/main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:a16="http://schemas.microsoft.com/office/drawing/2014/main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48768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3535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1300</Words>
  <Application>Microsoft Office PowerPoint</Application>
  <PresentationFormat>On-screen Show (4:3)</PresentationFormat>
  <Paragraphs>221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VA</cp:lastModifiedBy>
  <cp:revision>104</cp:revision>
  <dcterms:created xsi:type="dcterms:W3CDTF">2017-02-22T10:22:58Z</dcterms:created>
  <dcterms:modified xsi:type="dcterms:W3CDTF">2024-06-28T02:45:06Z</dcterms:modified>
</cp:coreProperties>
</file>